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d9fe358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d9fe358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d9fe35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d9fe35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Exhumed exposures of deep crust by regional extension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 grade metamorphic rocks are exposed at these sites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Ductile deformation anisotropic fabric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fd9fe35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fd9fe35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d9fe3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d9fe3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Add an image of Ruby Mountains with positions of data points. </a:t>
            </a:r>
            <a:r>
              <a:rPr lang="en" sz="1800" b="1" dirty="0">
                <a:solidFill>
                  <a:schemeClr val="dk2"/>
                </a:solidFill>
              </a:rPr>
              <a:t>Come talk to me and lets update this figure</a:t>
            </a: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d9fe35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fd9fe35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figure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f0ebb01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f0ebb01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d9fe35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fd9fe35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deformation is concentrated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cf0ebb0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cf0ebb0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d9fe358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fd9fe358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7933" y="427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Mapping Crustal Deformation Using Seismic Anisotropy in Ruby Mountains, Nevada</a:t>
            </a:r>
            <a:endParaRPr sz="4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5404" y="3629163"/>
            <a:ext cx="85206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Sarah Nolt-Caraway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Mentor: Dr. Ryan Porter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Northern Arizona University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9" y="3059394"/>
            <a:ext cx="1773432" cy="143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1" y="2539720"/>
            <a:ext cx="1408402" cy="999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9" y="2795169"/>
            <a:ext cx="1271223" cy="1697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Acknowledgments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75725" y="1270462"/>
            <a:ext cx="3676264" cy="2853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Northern Arizona University</a:t>
            </a: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Dr. Ryan Porter</a:t>
            </a:r>
          </a:p>
          <a:p>
            <a:pPr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NASA Space Grant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Dr. Nadine Barlow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Kathleen Stigmon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8" y="520987"/>
            <a:ext cx="1975401" cy="1596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2334128"/>
            <a:ext cx="1720282" cy="122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7" y="2573169"/>
            <a:ext cx="1556196" cy="2078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977" y="88449"/>
            <a:ext cx="3133260" cy="1779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Metamorphic Core Complexes (MCCs)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237" y="88449"/>
            <a:ext cx="5996763" cy="479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464057" y="4836300"/>
            <a:ext cx="1935124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(Platt, et all., 2014)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009AE-3A50-F341-B3B9-59DE3075F730}"/>
              </a:ext>
            </a:extLst>
          </p:cNvPr>
          <p:cNvSpPr txBox="1"/>
          <p:nvPr/>
        </p:nvSpPr>
        <p:spPr>
          <a:xfrm>
            <a:off x="187741" y="1874462"/>
            <a:ext cx="2785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Mountain Ranges formed due to large-scale extension of the crust.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Involves brittle and plastic deformation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86050" y="649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Scientific</a:t>
            </a:r>
            <a:r>
              <a:rPr lang="en" dirty="0">
                <a:solidFill>
                  <a:schemeClr val="lt1"/>
                </a:solidFill>
              </a:rPr>
              <a:t> Importance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263115" y="922650"/>
            <a:ext cx="36150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Planetary significance in understanding Metamorphic Core Complex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Understand how landscapes on earth evolve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Scientific community does not have clear consensus on what Metamorphic Core Complexes are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6" y="637603"/>
            <a:ext cx="5025214" cy="393319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4570800"/>
            <a:ext cx="50073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SAR Image of Artemis Corona, Venus (Spencer, 2001)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824157" y="914400"/>
            <a:ext cx="5319843" cy="1032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</a:rPr>
              <a:t>How is extension </a:t>
            </a:r>
            <a:r>
              <a:rPr lang="en-US" sz="2000" dirty="0">
                <a:solidFill>
                  <a:schemeClr val="lt1"/>
                </a:solidFill>
              </a:rPr>
              <a:t>accommodated</a:t>
            </a:r>
            <a:r>
              <a:rPr lang="en" sz="2000" dirty="0">
                <a:solidFill>
                  <a:schemeClr val="lt1"/>
                </a:solidFill>
              </a:rPr>
              <a:t> in the Earth’s crust?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426992" y="1946787"/>
            <a:ext cx="3960788" cy="1527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" sz="1600" dirty="0">
                <a:solidFill>
                  <a:srgbClr val="FFFFFF"/>
                </a:solidFill>
              </a:rPr>
              <a:t>Use publicly-available seismic data to image the crustal structure of the Ruby Mountains Metamorphic Core Complex, Nevada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r="-1000"/>
          <a:stretch/>
        </p:blipFill>
        <p:spPr>
          <a:xfrm>
            <a:off x="129787" y="14170"/>
            <a:ext cx="3751988" cy="51293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99049" y="1694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Receiver Functions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-1" y="1032249"/>
            <a:ext cx="3221665" cy="3352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Uses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teleseismic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earthquakes recorded at a three component seismograph</a:t>
            </a:r>
          </a:p>
          <a:p>
            <a:pPr indent="-317500"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 incoming P-wave will produce a refracted P-wave and a refracted S-wave</a:t>
            </a:r>
            <a:endParaRPr lang="en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Image velocity contrast in the Earth, such as the Moho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RF-Intro-+">
            <a:extLst>
              <a:ext uri="{FF2B5EF4-FFF2-40B4-BE49-F238E27FC236}">
                <a16:creationId xmlns:a16="http://schemas.microsoft.com/office/drawing/2014/main" id="{B468F041-0F53-7D4E-AA17-9AB39599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831" y="169497"/>
            <a:ext cx="5726823" cy="32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EC941B-ABF1-A142-9967-B2CA8F0E079C}"/>
              </a:ext>
            </a:extLst>
          </p:cNvPr>
          <p:cNvGrpSpPr/>
          <p:nvPr/>
        </p:nvGrpSpPr>
        <p:grpSpPr>
          <a:xfrm>
            <a:off x="7420890" y="2874192"/>
            <a:ext cx="1891091" cy="2269308"/>
            <a:chOff x="6184491" y="4571423"/>
            <a:chExt cx="2286001" cy="274320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F950837E-1396-6346-8B3A-1D5EFEE7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492" y="5028623"/>
              <a:ext cx="2286000" cy="2286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A48867C-30CF-F346-84D5-D8EC8032D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4491" y="624782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4498BF7-47FC-274C-8DCF-469727B20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41691" y="5181023"/>
              <a:ext cx="6858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4D6F8A91-F2B7-B34C-AC14-ABB917EE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891" y="5028623"/>
              <a:ext cx="990600" cy="914400"/>
            </a:xfrm>
            <a:custGeom>
              <a:avLst/>
              <a:gdLst>
                <a:gd name="T0" fmla="*/ 0 w 720"/>
                <a:gd name="T1" fmla="*/ 576 h 576"/>
                <a:gd name="T2" fmla="*/ 576 w 720"/>
                <a:gd name="T3" fmla="*/ 432 h 576"/>
                <a:gd name="T4" fmla="*/ 720 w 720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576">
                  <a:moveTo>
                    <a:pt x="0" y="576"/>
                  </a:moveTo>
                  <a:cubicBezTo>
                    <a:pt x="228" y="552"/>
                    <a:pt x="456" y="528"/>
                    <a:pt x="576" y="432"/>
                  </a:cubicBezTo>
                  <a:cubicBezTo>
                    <a:pt x="696" y="336"/>
                    <a:pt x="708" y="168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1C45F57B-C82E-7C45-A7BC-A5899D8D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691" y="5790623"/>
              <a:ext cx="152400" cy="228600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AutoShape 16">
              <a:extLst>
                <a:ext uri="{FF2B5EF4-FFF2-40B4-BE49-F238E27FC236}">
                  <a16:creationId xmlns:a16="http://schemas.microsoft.com/office/drawing/2014/main" id="{696E2193-D0D8-2B44-B915-66713F81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291" y="4952423"/>
              <a:ext cx="152400" cy="1524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36BE1097-08D1-244D-9572-E41F1347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1690" y="4571423"/>
              <a:ext cx="1533453" cy="37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Teleseismic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955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Seismic Anisotropy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30947" y="995916"/>
            <a:ext cx="3962588" cy="3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the directional dependence of seismic velocity within a rock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endParaRPr lang="en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Commonly associated with aligned mineral fabrics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be used as a proxy for deformation (strain) within the earth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45995"/>
          <a:stretch/>
        </p:blipFill>
        <p:spPr>
          <a:xfrm>
            <a:off x="4179332" y="-1"/>
            <a:ext cx="4865479" cy="49016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568937" y="4857150"/>
            <a:ext cx="29517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Porter, et al., 2011</a:t>
            </a: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26" y="851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Analysis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1444" r="21765" b="2768"/>
          <a:stretch/>
        </p:blipFill>
        <p:spPr>
          <a:xfrm>
            <a:off x="97340" y="1182905"/>
            <a:ext cx="2937880" cy="3129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978" y="4312428"/>
            <a:ext cx="69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0-360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013" r="15935" b="3169"/>
          <a:stretch/>
        </p:blipFill>
        <p:spPr>
          <a:xfrm>
            <a:off x="3035220" y="1185769"/>
            <a:ext cx="3031478" cy="3126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2427" r="18369" b="3244"/>
          <a:stretch/>
        </p:blipFill>
        <p:spPr>
          <a:xfrm>
            <a:off x="6066698" y="1182905"/>
            <a:ext cx="2942154" cy="3129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2104" y="4312428"/>
            <a:ext cx="837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0-180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1924" y="4312428"/>
            <a:ext cx="99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180-360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6229" y="910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Analysis Cont.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461" r="12545" b="5542"/>
          <a:stretch/>
        </p:blipFill>
        <p:spPr>
          <a:xfrm>
            <a:off x="221608" y="1378890"/>
            <a:ext cx="2916822" cy="267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3103" r="13078" b="5098"/>
          <a:stretch/>
        </p:blipFill>
        <p:spPr>
          <a:xfrm>
            <a:off x="3138429" y="1378890"/>
            <a:ext cx="2916824" cy="2666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564" r="13069" b="6046"/>
          <a:stretch/>
        </p:blipFill>
        <p:spPr>
          <a:xfrm>
            <a:off x="6008057" y="1378890"/>
            <a:ext cx="2914308" cy="2666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273" y="4135447"/>
            <a:ext cx="1822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0-360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1347" y="4135446"/>
            <a:ext cx="143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0-180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7931" y="4135445"/>
            <a:ext cx="138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180-360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Strong anisotropic fabric is present within the lower crust beneath this MCC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This contrasts many previous models of extension which argue for localized strain within the upper crust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dirty="0">
                <a:solidFill>
                  <a:srgbClr val="FFFFFF"/>
                </a:solidFill>
              </a:rPr>
              <a:t>Further analysis will be conducted for a publication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304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Simple Light</vt:lpstr>
      <vt:lpstr>Mapping Crustal Deformation Using Seismic Anisotropy in Ruby Mountains, Nevada</vt:lpstr>
      <vt:lpstr>Metamorphic Core Complexes (MCCs)</vt:lpstr>
      <vt:lpstr>Scientific Importance</vt:lpstr>
      <vt:lpstr>How is extension accommodated in the Earth’s crust?</vt:lpstr>
      <vt:lpstr>Receiver Functions </vt:lpstr>
      <vt:lpstr>Seismic Anisotropy</vt:lpstr>
      <vt:lpstr>Analysis</vt:lpstr>
      <vt:lpstr>Analysis Cont.</vt:lpstr>
      <vt:lpstr>Conclusion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Crustal Deformation Using Seismic Anisotropy in Ruby Mountains, Nevada</dc:title>
  <dc:creator>Matthew Popham</dc:creator>
  <cp:lastModifiedBy>Matthew Popham</cp:lastModifiedBy>
  <cp:revision>8</cp:revision>
  <dcterms:modified xsi:type="dcterms:W3CDTF">2019-04-02T04:48:04Z</dcterms:modified>
</cp:coreProperties>
</file>